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590"/>
  </p:normalViewPr>
  <p:slideViewPr>
    <p:cSldViewPr snapToGrid="0" snapToObjects="1">
      <p:cViewPr varScale="1">
        <p:scale>
          <a:sx n="66" d="100"/>
          <a:sy n="66" d="100"/>
        </p:scale>
        <p:origin x="117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532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575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129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066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33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154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896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297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003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634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483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58E45-8CF9-F246-BA57-83CCC24919C6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1798F-18D1-3E4F-8E88-52660BB3E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127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8E019740-C1CA-5845-9E9B-53B43D5D66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754" y="241209"/>
            <a:ext cx="390547" cy="48037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B074021-1A9A-7D41-94A8-23E5CC4369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4855" y="212935"/>
            <a:ext cx="390547" cy="480373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E1741D7B-5394-294F-A265-4AA239234663}"/>
              </a:ext>
            </a:extLst>
          </p:cNvPr>
          <p:cNvSpPr/>
          <p:nvPr/>
        </p:nvSpPr>
        <p:spPr>
          <a:xfrm>
            <a:off x="203200" y="774469"/>
            <a:ext cx="122682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1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Sikhism is a monotheistic religion (belief in one god) that originated in </a:t>
            </a:r>
            <a:r>
              <a:rPr lang="en-GB" sz="1400" b="1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India</a:t>
            </a:r>
            <a:r>
              <a:rPr lang="en-GB" sz="1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in the Punjab region. It is one of the youngest of the major religions having began around the end of the 15</a:t>
            </a:r>
            <a:r>
              <a:rPr lang="en-GB" sz="1400" b="0" cap="none" spc="0" baseline="30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th</a:t>
            </a:r>
            <a:r>
              <a:rPr lang="en-GB" sz="1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Century and is the </a:t>
            </a:r>
            <a:r>
              <a:rPr lang="en-GB" sz="1400" b="1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fifth largest organised religion in th</a:t>
            </a:r>
            <a:r>
              <a:rPr lang="en-GB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e world</a:t>
            </a:r>
            <a:r>
              <a:rPr lang="en-GB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. </a:t>
            </a:r>
            <a:endParaRPr lang="en-GB" sz="1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69C2E28-9679-5342-B6A0-92B55216D8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0937" y="5016892"/>
            <a:ext cx="520335" cy="640012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338D7934-B8E6-264F-B53B-4DF64EB0BDF3}"/>
              </a:ext>
            </a:extLst>
          </p:cNvPr>
          <p:cNvSpPr/>
          <p:nvPr/>
        </p:nvSpPr>
        <p:spPr>
          <a:xfrm>
            <a:off x="8564298" y="5110483"/>
            <a:ext cx="35353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Khanda - This is the symbol of the Sikh faith.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FB53D05-1E91-E54C-B675-83A70734CB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9056" y="6172018"/>
            <a:ext cx="612216" cy="403342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7AEC6442-80DC-6E42-9094-303FA27FED91}"/>
              </a:ext>
            </a:extLst>
          </p:cNvPr>
          <p:cNvSpPr/>
          <p:nvPr/>
        </p:nvSpPr>
        <p:spPr>
          <a:xfrm>
            <a:off x="8564298" y="6125108"/>
            <a:ext cx="3865574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Guru </a:t>
            </a:r>
            <a:r>
              <a:rPr lang="en-GB" sz="1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Granth</a:t>
            </a:r>
            <a:r>
              <a:rPr lang="en-GB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Sahib - The Guru </a:t>
            </a:r>
            <a:r>
              <a:rPr lang="en-GB" sz="1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Granth</a:t>
            </a:r>
            <a:r>
              <a:rPr lang="en-GB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Sahib is the holy scripture for Sikhs and is regarded as the living Guru.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97B2990-7E15-1447-A09E-1202F8748B8D}"/>
              </a:ext>
            </a:extLst>
          </p:cNvPr>
          <p:cNvSpPr/>
          <p:nvPr/>
        </p:nvSpPr>
        <p:spPr>
          <a:xfrm>
            <a:off x="330200" y="4535994"/>
            <a:ext cx="663165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1400" b="0" cap="none" spc="0" dirty="0">
                <a:ln w="0"/>
                <a:solidFill>
                  <a:srgbClr val="FF66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The Five Ks are five items that Guru Gobind Singh commanded Khalsa Sikhs to wear at all times. These aren’t just symbols but are articles of faith.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1787814-03AD-7546-8D21-A4A9C4E9D559}"/>
              </a:ext>
            </a:extLst>
          </p:cNvPr>
          <p:cNvSpPr/>
          <p:nvPr/>
        </p:nvSpPr>
        <p:spPr>
          <a:xfrm>
            <a:off x="5725023" y="5191850"/>
            <a:ext cx="1725441" cy="14628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>
                <a:solidFill>
                  <a:schemeClr val="tx1"/>
                </a:solidFill>
                <a:latin typeface="Century Gothic" panose="020B0502020202020204" pitchFamily="34" charset="0"/>
              </a:rPr>
              <a:t>Uncut long hair and beard that shows a sign of spiritual devotion as well as a respect for the perfection of God’s creation.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C66F6A1-C981-564D-A857-2A1A053ACE49}"/>
              </a:ext>
            </a:extLst>
          </p:cNvPr>
          <p:cNvSpPr/>
          <p:nvPr/>
        </p:nvSpPr>
        <p:spPr>
          <a:xfrm>
            <a:off x="107332" y="5468016"/>
            <a:ext cx="1745222" cy="11866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>
                <a:solidFill>
                  <a:schemeClr val="tx1"/>
                </a:solidFill>
                <a:latin typeface="Century Gothic" panose="020B0502020202020204" pitchFamily="34" charset="0"/>
              </a:rPr>
              <a:t>A small wooden comb used twice a day that is worn in the hair at all times and covered by a turban.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9FFF2B1-5CAE-5548-80BB-38BD82C29EC1}"/>
              </a:ext>
            </a:extLst>
          </p:cNvPr>
          <p:cNvSpPr/>
          <p:nvPr/>
        </p:nvSpPr>
        <p:spPr>
          <a:xfrm>
            <a:off x="116189" y="7103059"/>
            <a:ext cx="1768404" cy="86224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>
                <a:solidFill>
                  <a:schemeClr val="tx1"/>
                </a:solidFill>
                <a:latin typeface="Century Gothic" panose="020B0502020202020204" pitchFamily="34" charset="0"/>
              </a:rPr>
              <a:t>An iron bracelet that is circular to symbolise that God is never ending</a:t>
            </a:r>
            <a:r>
              <a:rPr lang="en-GB" sz="11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39816EEF-CDBC-6844-87D6-CFFE088819A7}"/>
              </a:ext>
            </a:extLst>
          </p:cNvPr>
          <p:cNvSpPr/>
          <p:nvPr/>
        </p:nvSpPr>
        <p:spPr>
          <a:xfrm>
            <a:off x="765822" y="8858784"/>
            <a:ext cx="6310823" cy="6532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>
                <a:solidFill>
                  <a:schemeClr val="tx1"/>
                </a:solidFill>
                <a:latin typeface="Century Gothic" panose="020B0502020202020204" pitchFamily="34" charset="0"/>
              </a:rPr>
              <a:t>A shalwar-undergarment with a tie knot worn by baptised Sikhs. They must not come below the knee and were originally made as part of a Sikh soldier's uniform.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D622B7F-060F-864E-A865-D766B21400DB}"/>
              </a:ext>
            </a:extLst>
          </p:cNvPr>
          <p:cNvSpPr/>
          <p:nvPr/>
        </p:nvSpPr>
        <p:spPr>
          <a:xfrm>
            <a:off x="5763013" y="6863772"/>
            <a:ext cx="1505304" cy="14628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>
                <a:solidFill>
                  <a:schemeClr val="tx1"/>
                </a:solidFill>
                <a:latin typeface="Century Gothic" panose="020B0502020202020204" pitchFamily="34" charset="0"/>
              </a:rPr>
              <a:t>A dagger or sword which symbolises a Sikh’s duty to come to the defence of others in peril. 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935B9E4-EFD2-654F-8F3D-027A5094B966}"/>
              </a:ext>
            </a:extLst>
          </p:cNvPr>
          <p:cNvSpPr/>
          <p:nvPr/>
        </p:nvSpPr>
        <p:spPr>
          <a:xfrm>
            <a:off x="7940828" y="4535994"/>
            <a:ext cx="452381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1400" b="1" u="sng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Key Terms</a:t>
            </a:r>
            <a:endParaRPr lang="en-GB" sz="14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4F09596-6DC2-D94B-AF22-20D91E8AE1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9382" y="7160365"/>
            <a:ext cx="477655" cy="477655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AC86A864-244D-1945-BC14-CBCA86FC1A61}"/>
              </a:ext>
            </a:extLst>
          </p:cNvPr>
          <p:cNvSpPr/>
          <p:nvPr/>
        </p:nvSpPr>
        <p:spPr>
          <a:xfrm>
            <a:off x="8564298" y="7164848"/>
            <a:ext cx="3865574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Gurdwara - A place of assembly and worship for Sikhs. People from all faiths are welcome.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70040E-AB37-0E43-BB91-43F866C50A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9382" y="8270980"/>
            <a:ext cx="477655" cy="499367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3B1D6C08-6ED7-0C4F-951A-FF2EC8B482A2}"/>
              </a:ext>
            </a:extLst>
          </p:cNvPr>
          <p:cNvSpPr/>
          <p:nvPr/>
        </p:nvSpPr>
        <p:spPr>
          <a:xfrm>
            <a:off x="8564298" y="8282129"/>
            <a:ext cx="3865574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Khalsa - To be pure, clear and free from. It formulates an initiation ceremony and rules of conduct for Khalsa warriors. Upo</a:t>
            </a:r>
            <a:r>
              <a:rPr lang="en-GB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n initiation, male Khalsa Sikhs are given the title Singh and females Kaur.</a:t>
            </a:r>
            <a:endParaRPr lang="en-GB" sz="1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AF3ED80-D4EE-8040-9902-3EED3A2B473F}"/>
              </a:ext>
            </a:extLst>
          </p:cNvPr>
          <p:cNvSpPr/>
          <p:nvPr/>
        </p:nvSpPr>
        <p:spPr>
          <a:xfrm>
            <a:off x="651028" y="3183961"/>
            <a:ext cx="1041400" cy="10992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Guru Nanak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entury Gothic" panose="020B0502020202020204" pitchFamily="34" charset="0"/>
              </a:rPr>
              <a:t>Founded - 1539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3C77F4D-8E65-4641-AA3F-0AA708417B18}"/>
              </a:ext>
            </a:extLst>
          </p:cNvPr>
          <p:cNvSpPr/>
          <p:nvPr/>
        </p:nvSpPr>
        <p:spPr>
          <a:xfrm>
            <a:off x="1692428" y="3183961"/>
            <a:ext cx="1041400" cy="10992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Guru Angad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1539-1552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47D7C6CE-100D-104A-BF09-73D8A8422BE3}"/>
              </a:ext>
            </a:extLst>
          </p:cNvPr>
          <p:cNvSpPr/>
          <p:nvPr/>
        </p:nvSpPr>
        <p:spPr>
          <a:xfrm>
            <a:off x="2733828" y="3183961"/>
            <a:ext cx="1041400" cy="10992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Guru Amar Das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1552-1574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D85CB525-0C46-5A46-BD93-F7F557982085}"/>
              </a:ext>
            </a:extLst>
          </p:cNvPr>
          <p:cNvSpPr/>
          <p:nvPr/>
        </p:nvSpPr>
        <p:spPr>
          <a:xfrm>
            <a:off x="3775228" y="3183961"/>
            <a:ext cx="1041400" cy="10992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Guru Ram Das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1574-1581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CD250FEC-B6BB-3A49-843C-B7408064D5DB}"/>
              </a:ext>
            </a:extLst>
          </p:cNvPr>
          <p:cNvSpPr/>
          <p:nvPr/>
        </p:nvSpPr>
        <p:spPr>
          <a:xfrm>
            <a:off x="4816628" y="3183961"/>
            <a:ext cx="1041400" cy="10992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Guru Arjan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1581-1606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FF355580-B94E-7743-A331-A5DDE23D6278}"/>
              </a:ext>
            </a:extLst>
          </p:cNvPr>
          <p:cNvSpPr/>
          <p:nvPr/>
        </p:nvSpPr>
        <p:spPr>
          <a:xfrm>
            <a:off x="5858028" y="3183961"/>
            <a:ext cx="1041400" cy="10992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Guru Har Gobind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1606-1644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46C326D-60A6-1D4A-B10E-88F45CCA78C1}"/>
              </a:ext>
            </a:extLst>
          </p:cNvPr>
          <p:cNvSpPr/>
          <p:nvPr/>
        </p:nvSpPr>
        <p:spPr>
          <a:xfrm>
            <a:off x="6899428" y="3183961"/>
            <a:ext cx="1041400" cy="10992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Guru Har Rai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1644-1661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34C868BA-E79F-BE4D-93CC-8A9B5A1E05F9}"/>
              </a:ext>
            </a:extLst>
          </p:cNvPr>
          <p:cNvSpPr/>
          <p:nvPr/>
        </p:nvSpPr>
        <p:spPr>
          <a:xfrm>
            <a:off x="7940828" y="3183961"/>
            <a:ext cx="1041400" cy="10992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Guru Har Krishan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1661-1664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971DB902-3559-204E-93E8-9C5E841119AB}"/>
              </a:ext>
            </a:extLst>
          </p:cNvPr>
          <p:cNvSpPr/>
          <p:nvPr/>
        </p:nvSpPr>
        <p:spPr>
          <a:xfrm>
            <a:off x="8982228" y="3183961"/>
            <a:ext cx="1041400" cy="10992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Guru </a:t>
            </a:r>
            <a:r>
              <a:rPr lang="en-GB" sz="140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Tegh</a:t>
            </a:r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 Bahadur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1665-1675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270D70E9-46F9-1042-95E8-E602FA546DC4}"/>
              </a:ext>
            </a:extLst>
          </p:cNvPr>
          <p:cNvSpPr/>
          <p:nvPr/>
        </p:nvSpPr>
        <p:spPr>
          <a:xfrm>
            <a:off x="10023628" y="3183961"/>
            <a:ext cx="1041400" cy="10992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Guru Gobind Singh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1675-1708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7FC3A5DF-E4A0-7548-9D53-568819A043DA}"/>
              </a:ext>
            </a:extLst>
          </p:cNvPr>
          <p:cNvSpPr/>
          <p:nvPr/>
        </p:nvSpPr>
        <p:spPr>
          <a:xfrm>
            <a:off x="11065028" y="3183961"/>
            <a:ext cx="1041400" cy="10992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Guru </a:t>
            </a:r>
            <a:r>
              <a:rPr lang="en-GB" sz="1400" dirty="0" err="1">
                <a:solidFill>
                  <a:schemeClr val="tx1"/>
                </a:solidFill>
                <a:latin typeface="Century Gothic" panose="020B0502020202020204" pitchFamily="34" charset="0"/>
              </a:rPr>
              <a:t>Granth</a:t>
            </a:r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 Sahib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entury Gothic" panose="020B0502020202020204" pitchFamily="34" charset="0"/>
              </a:rPr>
              <a:t>1708 - onwards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1ABA4ACF-5469-0040-A1FB-F657E120D9B1}"/>
              </a:ext>
            </a:extLst>
          </p:cNvPr>
          <p:cNvSpPr/>
          <p:nvPr/>
        </p:nvSpPr>
        <p:spPr>
          <a:xfrm>
            <a:off x="273050" y="1610106"/>
            <a:ext cx="12268200" cy="141577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1600" b="1" u="sng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Guru</a:t>
            </a:r>
          </a:p>
          <a:p>
            <a:pPr algn="ctr"/>
            <a:endParaRPr lang="en-GB" sz="1400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r>
              <a:rPr lang="en-GB" sz="1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The term </a:t>
            </a:r>
            <a:r>
              <a:rPr lang="en-GB" sz="1400" b="1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Guru</a:t>
            </a:r>
            <a:r>
              <a:rPr lang="en-GB" sz="1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comes from the Sanskrit guru, meaning </a:t>
            </a:r>
            <a:r>
              <a:rPr lang="en-GB" sz="1400" b="1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teaching, guide or mento</a:t>
            </a:r>
            <a:r>
              <a:rPr lang="en-GB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r</a:t>
            </a:r>
            <a:r>
              <a:rPr lang="en-GB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. The traditions and philosophy of Sikhism were established by </a:t>
            </a:r>
            <a:r>
              <a:rPr lang="en-GB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ten Gurus </a:t>
            </a:r>
            <a:r>
              <a:rPr lang="en-GB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from 1469 to 1708. Each Guru added to and reinforced the message taught by the previous, resulting in the creation of the Sikh religion. </a:t>
            </a:r>
            <a:r>
              <a:rPr lang="en-GB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Guru Nanak was the first Guru </a:t>
            </a:r>
            <a:r>
              <a:rPr lang="en-GB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and appointed a disciple as a successor. </a:t>
            </a:r>
            <a:r>
              <a:rPr lang="en-GB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Guru Gobind Singh was the final Guru in human form</a:t>
            </a:r>
            <a:r>
              <a:rPr lang="en-GB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. Before his death, he decreed that the </a:t>
            </a:r>
            <a:r>
              <a:rPr lang="en-GB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Guru </a:t>
            </a:r>
            <a:r>
              <a:rPr lang="en-GB" sz="1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Granth</a:t>
            </a:r>
            <a:r>
              <a:rPr lang="en-GB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Sahib</a:t>
            </a:r>
            <a:r>
              <a:rPr lang="en-GB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 would be the final and perpetual Guru of the Sikhs.</a:t>
            </a:r>
            <a:endParaRPr lang="en-GB" sz="1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14932B-CA23-0695-50A7-D548C7CD7B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0958" y="5224964"/>
            <a:ext cx="3747700" cy="36386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A1301F3-C27C-8D90-F80F-A39689BF258F}"/>
              </a:ext>
            </a:extLst>
          </p:cNvPr>
          <p:cNvSpPr txBox="1"/>
          <p:nvPr/>
        </p:nvSpPr>
        <p:spPr>
          <a:xfrm rot="10800000" flipV="1">
            <a:off x="3567460" y="160121"/>
            <a:ext cx="589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>
                <a:solidFill>
                  <a:srgbClr val="FF6600"/>
                </a:solidFill>
              </a:rPr>
              <a:t>Yr</a:t>
            </a:r>
            <a:r>
              <a:rPr lang="en-GB" sz="2000" b="1" dirty="0">
                <a:solidFill>
                  <a:srgbClr val="FF6600"/>
                </a:solidFill>
              </a:rPr>
              <a:t> 5 How do Sikhs show their commitment to God?</a:t>
            </a:r>
          </a:p>
        </p:txBody>
      </p:sp>
    </p:spTree>
    <p:extLst>
      <p:ext uri="{BB962C8B-B14F-4D97-AF65-F5344CB8AC3E}">
        <p14:creationId xmlns:p14="http://schemas.microsoft.com/office/powerpoint/2010/main" val="167604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439</Words>
  <Application>Microsoft Office PowerPoint</Application>
  <PresentationFormat>A3 Paper (297x420 mm)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 Gregory</dc:creator>
  <cp:lastModifiedBy>Julia Goy</cp:lastModifiedBy>
  <cp:revision>9</cp:revision>
  <dcterms:created xsi:type="dcterms:W3CDTF">2020-08-13T01:34:40Z</dcterms:created>
  <dcterms:modified xsi:type="dcterms:W3CDTF">2023-03-20T17:35:23Z</dcterms:modified>
</cp:coreProperties>
</file>